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71" r:id="rId5"/>
  </p:sldIdLst>
  <p:sldSz cx="3657600" cy="3657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115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C10576-D1AC-4B8B-9F55-234BA1C41171}" v="28" dt="2024-02-20T18:19:30.7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85" d="100"/>
          <a:sy n="185" d="100"/>
        </p:scale>
        <p:origin x="2964" y="132"/>
      </p:cViewPr>
      <p:guideLst>
        <p:guide orient="horz" pos="1152"/>
        <p:guide pos="115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ggie Mutuma" userId="f2f4c589-9511-4111-8877-04e6c1172348" providerId="ADAL" clId="{25933339-6D3C-489E-9B5D-637C0EE575F6}"/>
    <pc:docChg chg="undo redo custSel addSld delSld modSld">
      <pc:chgData name="Aggie Mutuma" userId="f2f4c589-9511-4111-8877-04e6c1172348" providerId="ADAL" clId="{25933339-6D3C-489E-9B5D-637C0EE575F6}" dt="2023-03-29T16:00:35.535" v="115" actId="1076"/>
      <pc:docMkLst>
        <pc:docMk/>
      </pc:docMkLst>
      <pc:sldChg chg="del">
        <pc:chgData name="Aggie Mutuma" userId="f2f4c589-9511-4111-8877-04e6c1172348" providerId="ADAL" clId="{25933339-6D3C-489E-9B5D-637C0EE575F6}" dt="2023-03-18T16:09:32.539" v="0" actId="47"/>
        <pc:sldMkLst>
          <pc:docMk/>
          <pc:sldMk cId="2385298255" sldId="265"/>
        </pc:sldMkLst>
      </pc:sldChg>
      <pc:sldChg chg="addSp delSp modSp add del mod setBg">
        <pc:chgData name="Aggie Mutuma" userId="f2f4c589-9511-4111-8877-04e6c1172348" providerId="ADAL" clId="{25933339-6D3C-489E-9B5D-637C0EE575F6}" dt="2023-03-20T17:51:39.478" v="104" actId="47"/>
        <pc:sldMkLst>
          <pc:docMk/>
          <pc:sldMk cId="339648023" sldId="266"/>
        </pc:sldMkLst>
        <pc:spChg chg="add del mod">
          <ac:chgData name="Aggie Mutuma" userId="f2f4c589-9511-4111-8877-04e6c1172348" providerId="ADAL" clId="{25933339-6D3C-489E-9B5D-637C0EE575F6}" dt="2023-03-20T17:45:27.823" v="44" actId="478"/>
          <ac:spMkLst>
            <pc:docMk/>
            <pc:sldMk cId="339648023" sldId="266"/>
            <ac:spMk id="3" creationId="{C74BC9F5-BB87-A2C5-A0A6-1DE3506FD017}"/>
          </ac:spMkLst>
        </pc:spChg>
        <pc:spChg chg="del mod">
          <ac:chgData name="Aggie Mutuma" userId="f2f4c589-9511-4111-8877-04e6c1172348" providerId="ADAL" clId="{25933339-6D3C-489E-9B5D-637C0EE575F6}" dt="2023-03-20T17:45:24.438" v="43" actId="478"/>
          <ac:spMkLst>
            <pc:docMk/>
            <pc:sldMk cId="339648023" sldId="266"/>
            <ac:spMk id="13" creationId="{9A0BDD54-C5EC-435D-B836-1F6A47517C00}"/>
          </ac:spMkLst>
        </pc:spChg>
        <pc:picChg chg="del">
          <ac:chgData name="Aggie Mutuma" userId="f2f4c589-9511-4111-8877-04e6c1172348" providerId="ADAL" clId="{25933339-6D3C-489E-9B5D-637C0EE575F6}" dt="2023-03-20T17:44:13.272" v="8" actId="478"/>
          <ac:picMkLst>
            <pc:docMk/>
            <pc:sldMk cId="339648023" sldId="266"/>
            <ac:picMk id="4" creationId="{736CF5FB-B0EB-EC4B-127F-3816D102E374}"/>
          </ac:picMkLst>
        </pc:picChg>
      </pc:sldChg>
      <pc:sldChg chg="del">
        <pc:chgData name="Aggie Mutuma" userId="f2f4c589-9511-4111-8877-04e6c1172348" providerId="ADAL" clId="{25933339-6D3C-489E-9B5D-637C0EE575F6}" dt="2023-03-18T16:09:33.781" v="2" actId="47"/>
        <pc:sldMkLst>
          <pc:docMk/>
          <pc:sldMk cId="420294988" sldId="266"/>
        </pc:sldMkLst>
      </pc:sldChg>
      <pc:sldChg chg="del">
        <pc:chgData name="Aggie Mutuma" userId="f2f4c589-9511-4111-8877-04e6c1172348" providerId="ADAL" clId="{25933339-6D3C-489E-9B5D-637C0EE575F6}" dt="2023-03-18T16:09:33.190" v="1" actId="47"/>
        <pc:sldMkLst>
          <pc:docMk/>
          <pc:sldMk cId="2706042153" sldId="267"/>
        </pc:sldMkLst>
      </pc:sldChg>
      <pc:sldChg chg="add del setBg">
        <pc:chgData name="Aggie Mutuma" userId="f2f4c589-9511-4111-8877-04e6c1172348" providerId="ADAL" clId="{25933339-6D3C-489E-9B5D-637C0EE575F6}" dt="2023-03-20T17:45:18.342" v="41"/>
        <pc:sldMkLst>
          <pc:docMk/>
          <pc:sldMk cId="3093393352" sldId="267"/>
        </pc:sldMkLst>
      </pc:sldChg>
      <pc:sldChg chg="add del">
        <pc:chgData name="Aggie Mutuma" userId="f2f4c589-9511-4111-8877-04e6c1172348" providerId="ADAL" clId="{25933339-6D3C-489E-9B5D-637C0EE575F6}" dt="2023-03-20T17:51:50.341" v="105" actId="47"/>
        <pc:sldMkLst>
          <pc:docMk/>
          <pc:sldMk cId="3836874833" sldId="267"/>
        </pc:sldMkLst>
      </pc:sldChg>
      <pc:sldChg chg="del">
        <pc:chgData name="Aggie Mutuma" userId="f2f4c589-9511-4111-8877-04e6c1172348" providerId="ADAL" clId="{25933339-6D3C-489E-9B5D-637C0EE575F6}" dt="2023-03-18T16:09:34.605" v="3" actId="47"/>
        <pc:sldMkLst>
          <pc:docMk/>
          <pc:sldMk cId="1479505344" sldId="268"/>
        </pc:sldMkLst>
      </pc:sldChg>
      <pc:sldChg chg="new del setBg">
        <pc:chgData name="Aggie Mutuma" userId="f2f4c589-9511-4111-8877-04e6c1172348" providerId="ADAL" clId="{25933339-6D3C-489E-9B5D-637C0EE575F6}" dt="2023-03-20T17:50:25.812" v="95" actId="47"/>
        <pc:sldMkLst>
          <pc:docMk/>
          <pc:sldMk cId="2015986151" sldId="268"/>
        </pc:sldMkLst>
      </pc:sldChg>
      <pc:sldChg chg="addSp delSp modSp new add del mod">
        <pc:chgData name="Aggie Mutuma" userId="f2f4c589-9511-4111-8877-04e6c1172348" providerId="ADAL" clId="{25933339-6D3C-489E-9B5D-637C0EE575F6}" dt="2023-03-20T17:50:08.050" v="94" actId="47"/>
        <pc:sldMkLst>
          <pc:docMk/>
          <pc:sldMk cId="1406737909" sldId="269"/>
        </pc:sldMkLst>
        <pc:spChg chg="add del">
          <ac:chgData name="Aggie Mutuma" userId="f2f4c589-9511-4111-8877-04e6c1172348" providerId="ADAL" clId="{25933339-6D3C-489E-9B5D-637C0EE575F6}" dt="2023-03-20T17:48:28.927" v="81" actId="478"/>
          <ac:spMkLst>
            <pc:docMk/>
            <pc:sldMk cId="1406737909" sldId="269"/>
            <ac:spMk id="2" creationId="{DD7D30E3-DF81-FA85-7E03-38CD7E0DA7C6}"/>
          </ac:spMkLst>
        </pc:spChg>
        <pc:spChg chg="del">
          <ac:chgData name="Aggie Mutuma" userId="f2f4c589-9511-4111-8877-04e6c1172348" providerId="ADAL" clId="{25933339-6D3C-489E-9B5D-637C0EE575F6}" dt="2023-03-20T17:48:26.916" v="80" actId="478"/>
          <ac:spMkLst>
            <pc:docMk/>
            <pc:sldMk cId="1406737909" sldId="269"/>
            <ac:spMk id="3" creationId="{E1E17AD3-9840-6B8E-1F77-D34B2C46C97C}"/>
          </ac:spMkLst>
        </pc:spChg>
        <pc:picChg chg="add del mod">
          <ac:chgData name="Aggie Mutuma" userId="f2f4c589-9511-4111-8877-04e6c1172348" providerId="ADAL" clId="{25933339-6D3C-489E-9B5D-637C0EE575F6}" dt="2023-03-20T17:48:19.496" v="77" actId="931"/>
          <ac:picMkLst>
            <pc:docMk/>
            <pc:sldMk cId="1406737909" sldId="269"/>
            <ac:picMk id="5" creationId="{C5ACA9A5-5C15-8B73-03D3-92D7A1F72237}"/>
          </ac:picMkLst>
        </pc:picChg>
        <pc:picChg chg="add mod">
          <ac:chgData name="Aggie Mutuma" userId="f2f4c589-9511-4111-8877-04e6c1172348" providerId="ADAL" clId="{25933339-6D3C-489E-9B5D-637C0EE575F6}" dt="2023-03-20T17:48:38.377" v="84" actId="962"/>
          <ac:picMkLst>
            <pc:docMk/>
            <pc:sldMk cId="1406737909" sldId="269"/>
            <ac:picMk id="7" creationId="{1A46D64F-9AEA-6A28-85C1-8D4D806AC4E8}"/>
          </ac:picMkLst>
        </pc:picChg>
      </pc:sldChg>
      <pc:sldChg chg="del">
        <pc:chgData name="Aggie Mutuma" userId="f2f4c589-9511-4111-8877-04e6c1172348" providerId="ADAL" clId="{25933339-6D3C-489E-9B5D-637C0EE575F6}" dt="2023-03-20T17:43:59.433" v="7" actId="47"/>
        <pc:sldMkLst>
          <pc:docMk/>
          <pc:sldMk cId="1912708349" sldId="269"/>
        </pc:sldMkLst>
      </pc:sldChg>
      <pc:sldChg chg="addSp delSp modSp new mod">
        <pc:chgData name="Aggie Mutuma" userId="f2f4c589-9511-4111-8877-04e6c1172348" providerId="ADAL" clId="{25933339-6D3C-489E-9B5D-637C0EE575F6}" dt="2023-03-29T16:00:35.535" v="115" actId="1076"/>
        <pc:sldMkLst>
          <pc:docMk/>
          <pc:sldMk cId="2360876364" sldId="270"/>
        </pc:sldMkLst>
        <pc:spChg chg="del">
          <ac:chgData name="Aggie Mutuma" userId="f2f4c589-9511-4111-8877-04e6c1172348" providerId="ADAL" clId="{25933339-6D3C-489E-9B5D-637C0EE575F6}" dt="2023-03-20T17:49:02.319" v="87" actId="478"/>
          <ac:spMkLst>
            <pc:docMk/>
            <pc:sldMk cId="2360876364" sldId="270"/>
            <ac:spMk id="2" creationId="{22945965-7F73-09E8-7221-AD01162029FB}"/>
          </ac:spMkLst>
        </pc:spChg>
        <pc:spChg chg="del">
          <ac:chgData name="Aggie Mutuma" userId="f2f4c589-9511-4111-8877-04e6c1172348" providerId="ADAL" clId="{25933339-6D3C-489E-9B5D-637C0EE575F6}" dt="2023-03-20T17:49:01.375" v="86" actId="478"/>
          <ac:spMkLst>
            <pc:docMk/>
            <pc:sldMk cId="2360876364" sldId="270"/>
            <ac:spMk id="3" creationId="{8D28C669-A581-E8F0-D11D-0E20E905474A}"/>
          </ac:spMkLst>
        </pc:spChg>
        <pc:spChg chg="add del mod">
          <ac:chgData name="Aggie Mutuma" userId="f2f4c589-9511-4111-8877-04e6c1172348" providerId="ADAL" clId="{25933339-6D3C-489E-9B5D-637C0EE575F6}" dt="2023-03-20T17:52:12.502" v="110" actId="931"/>
          <ac:spMkLst>
            <pc:docMk/>
            <pc:sldMk cId="2360876364" sldId="270"/>
            <ac:spMk id="6" creationId="{82C3455E-125F-8F7C-88B7-11E53260A4A8}"/>
          </ac:spMkLst>
        </pc:spChg>
        <pc:spChg chg="add mod">
          <ac:chgData name="Aggie Mutuma" userId="f2f4c589-9511-4111-8877-04e6c1172348" providerId="ADAL" clId="{25933339-6D3C-489E-9B5D-637C0EE575F6}" dt="2023-03-29T16:00:35.535" v="115" actId="1076"/>
          <ac:spMkLst>
            <pc:docMk/>
            <pc:sldMk cId="2360876364" sldId="270"/>
            <ac:spMk id="7" creationId="{EE1EA007-4E7D-9F95-8006-E3F38BF2D064}"/>
          </ac:spMkLst>
        </pc:spChg>
        <pc:picChg chg="add mod modCrop">
          <ac:chgData name="Aggie Mutuma" userId="f2f4c589-9511-4111-8877-04e6c1172348" providerId="ADAL" clId="{25933339-6D3C-489E-9B5D-637C0EE575F6}" dt="2023-03-20T17:50:56.906" v="98" actId="732"/>
          <ac:picMkLst>
            <pc:docMk/>
            <pc:sldMk cId="2360876364" sldId="270"/>
            <ac:picMk id="5" creationId="{FB024C22-E02D-D784-94C3-2D2E296273A8}"/>
          </ac:picMkLst>
        </pc:picChg>
        <pc:picChg chg="add del mod">
          <ac:chgData name="Aggie Mutuma" userId="f2f4c589-9511-4111-8877-04e6c1172348" providerId="ADAL" clId="{25933339-6D3C-489E-9B5D-637C0EE575F6}" dt="2023-03-20T17:52:12.502" v="110" actId="931"/>
          <ac:picMkLst>
            <pc:docMk/>
            <pc:sldMk cId="2360876364" sldId="270"/>
            <ac:picMk id="9" creationId="{1FBA842E-472C-7A2D-2B19-B852781672EE}"/>
          </ac:picMkLst>
        </pc:picChg>
      </pc:sldChg>
    </pc:docChg>
  </pc:docChgLst>
  <pc:docChgLst>
    <pc:chgData name="Shamiso Adetona" userId="S::shamiso@mahoganyinclusionpartners.com::d19ffff1-a71b-44e5-908c-044e86e6dd38" providerId="AD" clId="Web-{0B7C640E-7C1F-D5DA-3B91-D0ACFCB6B408}"/>
    <pc:docChg chg="modSld">
      <pc:chgData name="Shamiso Adetona" userId="S::shamiso@mahoganyinclusionpartners.com::d19ffff1-a71b-44e5-908c-044e86e6dd38" providerId="AD" clId="Web-{0B7C640E-7C1F-D5DA-3B91-D0ACFCB6B408}" dt="2024-02-20T11:48:53.191" v="1" actId="1076"/>
      <pc:docMkLst>
        <pc:docMk/>
      </pc:docMkLst>
      <pc:sldChg chg="modSp">
        <pc:chgData name="Shamiso Adetona" userId="S::shamiso@mahoganyinclusionpartners.com::d19ffff1-a71b-44e5-908c-044e86e6dd38" providerId="AD" clId="Web-{0B7C640E-7C1F-D5DA-3B91-D0ACFCB6B408}" dt="2024-02-20T11:48:53.191" v="1" actId="1076"/>
        <pc:sldMkLst>
          <pc:docMk/>
          <pc:sldMk cId="2360876364" sldId="270"/>
        </pc:sldMkLst>
        <pc:picChg chg="mod">
          <ac:chgData name="Shamiso Adetona" userId="S::shamiso@mahoganyinclusionpartners.com::d19ffff1-a71b-44e5-908c-044e86e6dd38" providerId="AD" clId="Web-{0B7C640E-7C1F-D5DA-3B91-D0ACFCB6B408}" dt="2024-02-20T11:48:53.191" v="1" actId="1076"/>
          <ac:picMkLst>
            <pc:docMk/>
            <pc:sldMk cId="2360876364" sldId="270"/>
            <ac:picMk id="5" creationId="{FB024C22-E02D-D784-94C3-2D2E296273A8}"/>
          </ac:picMkLst>
        </pc:picChg>
      </pc:sldChg>
    </pc:docChg>
  </pc:docChgLst>
  <pc:docChgLst>
    <pc:chgData name="Shamiso Adetona" userId="S::shamiso@mahoganyinclusionpartners.com::d19ffff1-a71b-44e5-908c-044e86e6dd38" providerId="AD" clId="Web-{DEC10576-D1AC-4B8B-9F55-234BA1C41171}"/>
    <pc:docChg chg="modSld">
      <pc:chgData name="Shamiso Adetona" userId="S::shamiso@mahoganyinclusionpartners.com::d19ffff1-a71b-44e5-908c-044e86e6dd38" providerId="AD" clId="Web-{DEC10576-D1AC-4B8B-9F55-234BA1C41171}" dt="2024-02-20T18:19:30.752" v="26"/>
      <pc:docMkLst>
        <pc:docMk/>
      </pc:docMkLst>
      <pc:sldChg chg="addSp delSp modSp">
        <pc:chgData name="Shamiso Adetona" userId="S::shamiso@mahoganyinclusionpartners.com::d19ffff1-a71b-44e5-908c-044e86e6dd38" providerId="AD" clId="Web-{DEC10576-D1AC-4B8B-9F55-234BA1C41171}" dt="2024-02-20T18:19:30.752" v="26"/>
        <pc:sldMkLst>
          <pc:docMk/>
          <pc:sldMk cId="2360876364" sldId="270"/>
        </pc:sldMkLst>
        <pc:spChg chg="add del mod">
          <ac:chgData name="Shamiso Adetona" userId="S::shamiso@mahoganyinclusionpartners.com::d19ffff1-a71b-44e5-908c-044e86e6dd38" providerId="AD" clId="Web-{DEC10576-D1AC-4B8B-9F55-234BA1C41171}" dt="2024-02-20T18:03:23.688" v="10"/>
          <ac:spMkLst>
            <pc:docMk/>
            <pc:sldMk cId="2360876364" sldId="270"/>
            <ac:spMk id="2" creationId="{1FD23F0A-5FA6-11F0-290B-BD2C5478C7D9}"/>
          </ac:spMkLst>
        </pc:spChg>
        <pc:spChg chg="add del">
          <ac:chgData name="Shamiso Adetona" userId="S::shamiso@mahoganyinclusionpartners.com::d19ffff1-a71b-44e5-908c-044e86e6dd38" providerId="AD" clId="Web-{DEC10576-D1AC-4B8B-9F55-234BA1C41171}" dt="2024-02-20T18:19:30.752" v="26"/>
          <ac:spMkLst>
            <pc:docMk/>
            <pc:sldMk cId="2360876364" sldId="270"/>
            <ac:spMk id="6" creationId="{82C3455E-125F-8F7C-88B7-11E53260A4A8}"/>
          </ac:spMkLst>
        </pc:spChg>
        <pc:spChg chg="add del mod">
          <ac:chgData name="Shamiso Adetona" userId="S::shamiso@mahoganyinclusionpartners.com::d19ffff1-a71b-44e5-908c-044e86e6dd38" providerId="AD" clId="Web-{DEC10576-D1AC-4B8B-9F55-234BA1C41171}" dt="2024-02-20T18:19:29.331" v="25" actId="1076"/>
          <ac:spMkLst>
            <pc:docMk/>
            <pc:sldMk cId="2360876364" sldId="270"/>
            <ac:spMk id="7" creationId="{EE1EA007-4E7D-9F95-8006-E3F38BF2D064}"/>
          </ac:spMkLst>
        </pc:spChg>
        <pc:picChg chg="add del mod ord">
          <ac:chgData name="Shamiso Adetona" userId="S::shamiso@mahoganyinclusionpartners.com::d19ffff1-a71b-44e5-908c-044e86e6dd38" providerId="AD" clId="Web-{DEC10576-D1AC-4B8B-9F55-234BA1C41171}" dt="2024-02-20T18:03:49.907" v="12"/>
          <ac:picMkLst>
            <pc:docMk/>
            <pc:sldMk cId="2360876364" sldId="270"/>
            <ac:picMk id="3" creationId="{0FE2CF0C-ADE8-7E0E-A954-26D58AB4763F}"/>
          </ac:picMkLst>
        </pc:picChg>
        <pc:picChg chg="add del mod ord">
          <ac:chgData name="Shamiso Adetona" userId="S::shamiso@mahoganyinclusionpartners.com::d19ffff1-a71b-44e5-908c-044e86e6dd38" providerId="AD" clId="Web-{DEC10576-D1AC-4B8B-9F55-234BA1C41171}" dt="2024-02-20T18:19:30.752" v="26"/>
          <ac:picMkLst>
            <pc:docMk/>
            <pc:sldMk cId="2360876364" sldId="270"/>
            <ac:picMk id="4" creationId="{69EBE84A-CF7C-CC74-078E-2397DC49499E}"/>
          </ac:picMkLst>
        </pc:picChg>
        <pc:picChg chg="add del mod modCrop">
          <ac:chgData name="Shamiso Adetona" userId="S::shamiso@mahoganyinclusionpartners.com::d19ffff1-a71b-44e5-908c-044e86e6dd38" providerId="AD" clId="Web-{DEC10576-D1AC-4B8B-9F55-234BA1C41171}" dt="2024-02-20T18:03:10.359" v="5"/>
          <ac:picMkLst>
            <pc:docMk/>
            <pc:sldMk cId="2360876364" sldId="270"/>
            <ac:picMk id="5" creationId="{FB024C22-E02D-D784-94C3-2D2E296273A8}"/>
          </ac:picMkLst>
        </pc:picChg>
      </pc:sldChg>
    </pc:docChg>
  </pc:docChgLst>
  <pc:docChgLst>
    <pc:chgData name="Aggie Mutuma" userId="f2f4c589-9511-4111-8877-04e6c1172348" providerId="ADAL" clId="{C6953D3D-C2F1-4AA1-BFD0-67595FEFB7EB}"/>
    <pc:docChg chg="undo custSel delSld modSld">
      <pc:chgData name="Aggie Mutuma" userId="f2f4c589-9511-4111-8877-04e6c1172348" providerId="ADAL" clId="{C6953D3D-C2F1-4AA1-BFD0-67595FEFB7EB}" dt="2024-02-21T12:34:56.538" v="16" actId="47"/>
      <pc:docMkLst>
        <pc:docMk/>
      </pc:docMkLst>
      <pc:sldChg chg="del">
        <pc:chgData name="Aggie Mutuma" userId="f2f4c589-9511-4111-8877-04e6c1172348" providerId="ADAL" clId="{C6953D3D-C2F1-4AA1-BFD0-67595FEFB7EB}" dt="2024-02-21T12:34:56.538" v="16" actId="47"/>
        <pc:sldMkLst>
          <pc:docMk/>
          <pc:sldMk cId="2360876364" sldId="270"/>
        </pc:sldMkLst>
      </pc:sldChg>
      <pc:sldChg chg="modSp mod">
        <pc:chgData name="Aggie Mutuma" userId="f2f4c589-9511-4111-8877-04e6c1172348" providerId="ADAL" clId="{C6953D3D-C2F1-4AA1-BFD0-67595FEFB7EB}" dt="2024-02-21T12:34:33.209" v="15" actId="404"/>
        <pc:sldMkLst>
          <pc:docMk/>
          <pc:sldMk cId="3038098928" sldId="271"/>
        </pc:sldMkLst>
        <pc:spChg chg="mod">
          <ac:chgData name="Aggie Mutuma" userId="f2f4c589-9511-4111-8877-04e6c1172348" providerId="ADAL" clId="{C6953D3D-C2F1-4AA1-BFD0-67595FEFB7EB}" dt="2024-02-21T12:34:19.652" v="13" actId="14100"/>
          <ac:spMkLst>
            <pc:docMk/>
            <pc:sldMk cId="3038098928" sldId="271"/>
            <ac:spMk id="2" creationId="{4EB5F070-B2FE-D79C-BF74-2FC2061B4F34}"/>
          </ac:spMkLst>
        </pc:spChg>
        <pc:spChg chg="mod">
          <ac:chgData name="Aggie Mutuma" userId="f2f4c589-9511-4111-8877-04e6c1172348" providerId="ADAL" clId="{C6953D3D-C2F1-4AA1-BFD0-67595FEFB7EB}" dt="2024-02-21T12:34:33.209" v="15" actId="404"/>
          <ac:spMkLst>
            <pc:docMk/>
            <pc:sldMk cId="3038098928" sldId="271"/>
            <ac:spMk id="5" creationId="{A9518F80-6884-32AE-D4D2-4FF52F0B332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f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30FE875-10F9-4DF1-A8CC-6FA1477B820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57200" y="457200"/>
            <a:ext cx="2743200" cy="2743200"/>
          </a:xfrm>
          <a:custGeom>
            <a:avLst/>
            <a:gdLst>
              <a:gd name="connsiteX0" fmla="*/ 1371600 w 2743200"/>
              <a:gd name="connsiteY0" fmla="*/ 0 h 2743200"/>
              <a:gd name="connsiteX1" fmla="*/ 2743200 w 2743200"/>
              <a:gd name="connsiteY1" fmla="*/ 1371600 h 2743200"/>
              <a:gd name="connsiteX2" fmla="*/ 1371600 w 2743200"/>
              <a:gd name="connsiteY2" fmla="*/ 2743200 h 2743200"/>
              <a:gd name="connsiteX3" fmla="*/ 0 w 2743200"/>
              <a:gd name="connsiteY3" fmla="*/ 1371600 h 2743200"/>
              <a:gd name="connsiteX4" fmla="*/ 1371600 w 2743200"/>
              <a:gd name="connsiteY4" fmla="*/ 0 h 27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3200" h="2743200">
                <a:moveTo>
                  <a:pt x="1371600" y="0"/>
                </a:moveTo>
                <a:cubicBezTo>
                  <a:pt x="2129114" y="0"/>
                  <a:pt x="2743200" y="614086"/>
                  <a:pt x="2743200" y="1371600"/>
                </a:cubicBezTo>
                <a:cubicBezTo>
                  <a:pt x="2743200" y="2129114"/>
                  <a:pt x="2129114" y="2743200"/>
                  <a:pt x="1371600" y="2743200"/>
                </a:cubicBezTo>
                <a:cubicBezTo>
                  <a:pt x="614086" y="2743200"/>
                  <a:pt x="0" y="2129114"/>
                  <a:pt x="0" y="1371600"/>
                </a:cubicBezTo>
                <a:cubicBezTo>
                  <a:pt x="0" y="614086"/>
                  <a:pt x="614086" y="0"/>
                  <a:pt x="1371600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here to add a picture or drag and drop</a:t>
            </a:r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BA4A2D7E-A617-41D4-BCB3-63B8CDDAFD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1251" y="233902"/>
            <a:ext cx="3200400" cy="3200400"/>
          </a:xfrm>
        </p:spPr>
        <p:txBody>
          <a:bodyPr>
            <a:prstTxWarp prst="textArchDown">
              <a:avLst/>
            </a:prstTxWarp>
            <a:normAutofit/>
          </a:bodyPr>
          <a:lstStyle>
            <a:lvl1pPr>
              <a:defRPr sz="16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here to add your title</a:t>
            </a:r>
          </a:p>
        </p:txBody>
      </p:sp>
    </p:spTree>
    <p:extLst>
      <p:ext uri="{BB962C8B-B14F-4D97-AF65-F5344CB8AC3E}">
        <p14:creationId xmlns:p14="http://schemas.microsoft.com/office/powerpoint/2010/main" val="3951436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52" userDrawn="1">
          <p15:clr>
            <a:srgbClr val="FBAE40"/>
          </p15:clr>
        </p15:guide>
        <p15:guide id="2" pos="115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" y="194734"/>
            <a:ext cx="3154680" cy="706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460" y="973666"/>
            <a:ext cx="3154680" cy="2320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1460" y="3390054"/>
            <a:ext cx="822960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EDFF9-C21A-4CC7-AC07-5785B685516F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1580" y="3390054"/>
            <a:ext cx="1234440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83180" y="3390054"/>
            <a:ext cx="822960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C6ACB-6DE9-46A6-9DC8-3F98551F6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51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txStyles>
    <p:titleStyle>
      <a:lvl1pPr algn="l" defTabSz="365760" rtl="0" eaLnBrk="1" latinLnBrk="0" hangingPunct="1">
        <a:lnSpc>
          <a:spcPct val="90000"/>
        </a:lnSpc>
        <a:spcBef>
          <a:spcPct val="0"/>
        </a:spcBef>
        <a:buNone/>
        <a:defRPr sz="17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36576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12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6pPr>
      <a:lvl7pPr marL="118872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8pPr>
      <a:lvl9pPr marL="155448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1pPr>
      <a:lvl2pPr marL="18288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7pPr>
      <a:lvl8pPr marL="128016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8pPr>
      <a:lvl9pPr marL="146304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gold circle with black text&#10;&#10;Description automatically generated">
            <a:extLst>
              <a:ext uri="{FF2B5EF4-FFF2-40B4-BE49-F238E27FC236}">
                <a16:creationId xmlns:a16="http://schemas.microsoft.com/office/drawing/2014/main" id="{AB458006-276D-FDA3-E15C-2F87C63821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657600" cy="3657600"/>
          </a:xfrm>
          <a:prstGeom prst="rect">
            <a:avLst/>
          </a:prstGeom>
        </p:spPr>
      </p:pic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4EB5F070-B2FE-D79C-BF74-2FC2061B4F3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35431" y="821410"/>
            <a:ext cx="2448732" cy="2402237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518F80-6884-32AE-D4D2-4FF52F0B3322}"/>
              </a:ext>
            </a:extLst>
          </p:cNvPr>
          <p:cNvSpPr txBox="1"/>
          <p:nvPr/>
        </p:nvSpPr>
        <p:spPr>
          <a:xfrm>
            <a:off x="408691" y="736186"/>
            <a:ext cx="2840218" cy="3013548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NAME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NAME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8098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2D95392E3E4448ACA3B441228F2066" ma:contentTypeVersion="18" ma:contentTypeDescription="Create a new document." ma:contentTypeScope="" ma:versionID="d98a7fc69fbb3bbdc41283fb62c3ea89">
  <xsd:schema xmlns:xsd="http://www.w3.org/2001/XMLSchema" xmlns:xs="http://www.w3.org/2001/XMLSchema" xmlns:p="http://schemas.microsoft.com/office/2006/metadata/properties" xmlns:ns2="22df01fa-488b-44a9-aeb5-457c1f902db1" xmlns:ns3="3c95ba5a-c121-4617-99ec-b6a0c9642a60" targetNamespace="http://schemas.microsoft.com/office/2006/metadata/properties" ma:root="true" ma:fieldsID="5a74a386d06d142000c7793d1fae8159" ns2:_="" ns3:_="">
    <xsd:import namespace="22df01fa-488b-44a9-aeb5-457c1f902db1"/>
    <xsd:import namespace="3c95ba5a-c121-4617-99ec-b6a0c9642a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df01fa-488b-44a9-aeb5-457c1f902d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1d5952da-846c-40cf-a25c-64a842644ef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95ba5a-c121-4617-99ec-b6a0c9642a6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016a194-cedc-416e-b2ec-1cf7b389dc4d}" ma:internalName="TaxCatchAll" ma:showField="CatchAllData" ma:web="3c95ba5a-c121-4617-99ec-b6a0c9642a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2df01fa-488b-44a9-aeb5-457c1f902db1">
      <Terms xmlns="http://schemas.microsoft.com/office/infopath/2007/PartnerControls"/>
    </lcf76f155ced4ddcb4097134ff3c332f>
    <TaxCatchAll xmlns="3c95ba5a-c121-4617-99ec-b6a0c9642a60" xsi:nil="true"/>
    <SharedWithUsers xmlns="3c95ba5a-c121-4617-99ec-b6a0c9642a60">
      <UserInfo>
        <DisplayName>Shamiso Adetona</DisplayName>
        <AccountId>962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FEF8204A-3928-4EAC-AE37-C9125DF6D8D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52535D6-D8A1-4E40-8444-C34D3C78A6DF}">
  <ds:schemaRefs>
    <ds:schemaRef ds:uri="22df01fa-488b-44a9-aeb5-457c1f902db1"/>
    <ds:schemaRef ds:uri="3c95ba5a-c121-4617-99ec-b6a0c9642a6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3475685-E84E-4EAD-9C82-AA3C24933FC7}">
  <ds:schemaRefs>
    <ds:schemaRef ds:uri="22df01fa-488b-44a9-aeb5-457c1f902db1"/>
    <ds:schemaRef ds:uri="3c95ba5a-c121-4617-99ec-b6a0c9642a60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2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Rielly</dc:creator>
  <cp:lastModifiedBy>Aggie Mutuma</cp:lastModifiedBy>
  <cp:revision>2</cp:revision>
  <dcterms:created xsi:type="dcterms:W3CDTF">2020-08-27T16:27:00Z</dcterms:created>
  <dcterms:modified xsi:type="dcterms:W3CDTF">2024-02-21T12:34:59Z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0x0101000E2D95392E3E4448ACA3B441228F2066</vt:lpwstr>
  </property>
  <property fmtid="{D5CDD505-2E9C-101B-9397-08002B2CF9AE}" pid="3" name="MediaServiceImageTags">
    <vt:lpwstr/>
  </property>
</Properties>
</file>